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950" r:id="rId2"/>
    <p:sldId id="1059" r:id="rId3"/>
    <p:sldId id="1055" r:id="rId4"/>
    <p:sldId id="670" r:id="rId5"/>
    <p:sldId id="671" r:id="rId6"/>
    <p:sldId id="672" r:id="rId7"/>
    <p:sldId id="673" r:id="rId8"/>
    <p:sldId id="674" r:id="rId9"/>
    <p:sldId id="512" r:id="rId10"/>
    <p:sldId id="513" r:id="rId11"/>
    <p:sldId id="514" r:id="rId12"/>
    <p:sldId id="1219" r:id="rId13"/>
    <p:sldId id="1220" r:id="rId14"/>
    <p:sldId id="1221" r:id="rId15"/>
    <p:sldId id="1222" r:id="rId16"/>
    <p:sldId id="1223" r:id="rId17"/>
    <p:sldId id="1232" r:id="rId18"/>
    <p:sldId id="1225" r:id="rId19"/>
    <p:sldId id="1226" r:id="rId20"/>
    <p:sldId id="1224" r:id="rId21"/>
    <p:sldId id="518" r:id="rId22"/>
    <p:sldId id="520" r:id="rId23"/>
    <p:sldId id="521" r:id="rId24"/>
    <p:sldId id="522" r:id="rId25"/>
    <p:sldId id="1250" r:id="rId26"/>
    <p:sldId id="523" r:id="rId27"/>
    <p:sldId id="1251" r:id="rId28"/>
    <p:sldId id="524" r:id="rId29"/>
    <p:sldId id="1241" r:id="rId30"/>
    <p:sldId id="1242" r:id="rId31"/>
    <p:sldId id="1243" r:id="rId32"/>
    <p:sldId id="1244" r:id="rId33"/>
    <p:sldId id="1245" r:id="rId34"/>
    <p:sldId id="1246" r:id="rId35"/>
    <p:sldId id="1247" r:id="rId36"/>
    <p:sldId id="1248" r:id="rId37"/>
    <p:sldId id="1249" r:id="rId38"/>
    <p:sldId id="1233" r:id="rId39"/>
    <p:sldId id="1234" r:id="rId40"/>
    <p:sldId id="1235" r:id="rId41"/>
    <p:sldId id="1236" r:id="rId42"/>
    <p:sldId id="1237" r:id="rId43"/>
    <p:sldId id="1238" r:id="rId44"/>
    <p:sldId id="1239" r:id="rId45"/>
    <p:sldId id="1240" r:id="rId46"/>
    <p:sldId id="954" r:id="rId47"/>
    <p:sldId id="1214" r:id="rId48"/>
    <p:sldId id="1171" r:id="rId49"/>
    <p:sldId id="1231" r:id="rId50"/>
    <p:sldId id="1189" r:id="rId51"/>
    <p:sldId id="1130" r:id="rId52"/>
    <p:sldId id="1122" r:id="rId53"/>
    <p:sldId id="94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1219"/>
            <p14:sldId id="1220"/>
            <p14:sldId id="1221"/>
            <p14:sldId id="1222"/>
            <p14:sldId id="1223"/>
            <p14:sldId id="1232"/>
            <p14:sldId id="1225"/>
            <p14:sldId id="1226"/>
            <p14:sldId id="1224"/>
            <p14:sldId id="518"/>
            <p14:sldId id="520"/>
            <p14:sldId id="521"/>
            <p14:sldId id="522"/>
            <p14:sldId id="1250"/>
            <p14:sldId id="523"/>
            <p14:sldId id="1251"/>
            <p14:sldId id="524"/>
            <p14:sldId id="1241"/>
            <p14:sldId id="1242"/>
            <p14:sldId id="1243"/>
            <p14:sldId id="1244"/>
            <p14:sldId id="1245"/>
            <p14:sldId id="1246"/>
            <p14:sldId id="1247"/>
            <p14:sldId id="1248"/>
            <p14:sldId id="1249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954"/>
            <p14:sldId id="1214"/>
            <p14:sldId id="1171"/>
            <p14:sldId id="1231"/>
            <p14:sldId id="1189"/>
            <p14:sldId id="1130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2265" autoAdjust="0"/>
  </p:normalViewPr>
  <p:slideViewPr>
    <p:cSldViewPr>
      <p:cViewPr varScale="1">
        <p:scale>
          <a:sx n="96" d="100"/>
          <a:sy n="96" d="100"/>
        </p:scale>
        <p:origin x="217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8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55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22/07/2024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28th July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Evidence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7147432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Ed Cash | Ethan Hulse | Josh Baldwin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Paragon; We The Kingdom Music; Be Essential Songs; EGH Music Publishing;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All throughout my history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has walked beside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winter storms made way for spring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every season from where I'm standing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435322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Help me remember when I'm weak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Fear may come but fear will leave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lead my heart to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my strength and You always will be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410640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82051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See the cross the empty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evidence is endless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my sin rolled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of You oh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83782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98077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Why should I fear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 The evidence is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122973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67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Good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Good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Father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7036612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Brown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Common Hymnal Digital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Rising Springs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Tony Brown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Vamos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heard a thousand stories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what they think You’re like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I've heard the tender whisper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love in the dead of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tell me that You’re pleased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that I'm never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378746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seen many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Far and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 know we're all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You provide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know just what we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we say a 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03699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19675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126676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8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 to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89950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898863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Love so undeniable I can hardly speak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Peace so unexplainable I can hardly think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Into love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835096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7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 Come To The Altar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7051511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 | Wade Joye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2015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80750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Are you hurting and broken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Overwhelmed by the weight of your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Have you come to the end of yourself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Do you thirst for a drink from the well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85978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90885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Leave behind your regrets and mistakes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today there's no reason to wait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your sorrows and trade them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ashes a new life is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658786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34119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what a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Isn't he wonderful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down before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Lord of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4089763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628447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Bear your cross as you wait for the crown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Tell the world of the treasure you've 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848500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More Like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7105732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Brett Younker | Brooke Ligertwood | Kristian Stanfill | Scott Ligertwood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Music; worshiptogether.com songs; SHOUT!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12451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came to the world You created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Trading Your crown for a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willingly died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innocent life paid the cost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8324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Counting Your status as nothing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King of all kings came to 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Washing my feet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Covering me with Your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426512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more of You means less of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Yes all of You is all I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285038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my life and my treasure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that I can't live without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at Your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desires and dreams I lay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at Your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desires and dreams I lay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435529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more of You means less of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Yes all of You is all I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2808784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Lord change me like only You can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with my heart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I pray make me more like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world is dying to know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You've shown us the way to Your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Father I pray make me more like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(More like Jesus more like Jesus 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00798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more of You means less of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Yes all of You is all I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459723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D74831-F668-7B90-F316-178C1951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4F1FE-CAD6-80FD-FC0F-89012AF58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2" y="199574"/>
            <a:ext cx="4658375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10631</TotalTime>
  <Words>1526</Words>
  <Application>Microsoft Office PowerPoint</Application>
  <PresentationFormat>On-screen Show (4:3)</PresentationFormat>
  <Paragraphs>274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520</cp:revision>
  <dcterms:created xsi:type="dcterms:W3CDTF">2019-09-23T12:06:27Z</dcterms:created>
  <dcterms:modified xsi:type="dcterms:W3CDTF">2024-07-22T12:57:07Z</dcterms:modified>
</cp:coreProperties>
</file>